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7" r:id="rId6"/>
    <p:sldId id="261" r:id="rId7"/>
    <p:sldId id="260" r:id="rId8"/>
    <p:sldId id="268" r:id="rId9"/>
    <p:sldId id="262" r:id="rId10"/>
    <p:sldId id="276" r:id="rId11"/>
    <p:sldId id="263" r:id="rId12"/>
    <p:sldId id="273" r:id="rId13"/>
    <p:sldId id="278" r:id="rId14"/>
    <p:sldId id="280" r:id="rId15"/>
    <p:sldId id="277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63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-1"/>
            <a:ext cx="9149961" cy="68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3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9" y="-1"/>
            <a:ext cx="9150359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01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46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5"/>
            <a:ext cx="9149961" cy="68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0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02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1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2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9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9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1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30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01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76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21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596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</dc:creator>
  <cp:lastModifiedBy>7</cp:lastModifiedBy>
  <cp:revision>4</cp:revision>
  <dcterms:created xsi:type="dcterms:W3CDTF">2023-03-21T03:52:19Z</dcterms:created>
  <dcterms:modified xsi:type="dcterms:W3CDTF">2023-03-21T04:31:26Z</dcterms:modified>
</cp:coreProperties>
</file>